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298" r:id="rId66"/>
    <p:sldId id="357" r:id="rId67"/>
    <p:sldId id="358" r:id="rId68"/>
    <p:sldId id="361" r:id="rId69"/>
    <p:sldId id="359" r:id="rId70"/>
    <p:sldId id="363" r:id="rId71"/>
    <p:sldId id="364" r:id="rId72"/>
    <p:sldId id="365" r:id="rId73"/>
    <p:sldId id="371" r:id="rId74"/>
    <p:sldId id="366" r:id="rId75"/>
    <p:sldId id="370" r:id="rId76"/>
    <p:sldId id="368" r:id="rId77"/>
    <p:sldId id="369" r:id="rId78"/>
    <p:sldId id="37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9.jpe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D1C330-999B-DD5D-E805-F2ED4E95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7644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32277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11628-41CB-16D3-3678-49B7D3F57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57" y="4929717"/>
            <a:ext cx="2020102" cy="1588934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3221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429001"/>
            <a:ext cx="5617218" cy="325661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5992</TotalTime>
  <Words>10827</Words>
  <Application>Microsoft Macintosh PowerPoint</Application>
  <PresentationFormat>On-screen Show (4:3)</PresentationFormat>
  <Paragraphs>649</Paragraphs>
  <Slides>78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297</cp:revision>
  <dcterms:created xsi:type="dcterms:W3CDTF">2022-06-05T22:41:34Z</dcterms:created>
  <dcterms:modified xsi:type="dcterms:W3CDTF">2022-07-04T00:52:30Z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